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00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7BB80-1CB8-5850-9F79-26A226F2C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DF1C44-4F3C-563F-20A8-382E85B026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735DC5-0E56-657D-FE79-C3F4959BA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B8582F-FF3E-794B-930B-789FEF5C7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12B23-F0A1-88BB-72F8-5170297A3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9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47F32-E78C-CC2E-B2D4-C05762D5E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96E33B-CA40-FB84-C20A-1A6133E0C9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3EE41-599B-B067-8DC2-EEDBD0B85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C5649C-0B54-6165-4F61-764677887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A30E8-B334-5BED-DFEF-49F15D32E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02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940FCF-9A73-AFFB-5643-9F3EC78885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E4CF85-18C0-65C7-EDAA-BFAFB6BD8B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FAD29-388C-9FC2-159C-AA0037F2D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ECDB4-A37F-F212-E016-5E5BCE13B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6D58F-AA17-F709-32A8-038C95F4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49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F1CB2-588B-D183-A2F2-7226CA429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4F248-0CBC-ECB9-2B2F-35CDB01D43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0F3BB-36DD-391A-34F1-2AF873B61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74871-0D2F-45A0-8F5C-06B25B39B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88B31-A6E8-B911-BD57-D2EF8352A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3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99E44-3E24-5094-B315-986B382DE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934D6-2193-DC2A-A792-73F0B2F85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05C8C-BC98-EEC4-8A97-6651118FD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7A348-D67D-4CC5-6392-B76189A1B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24CE9-F467-BDFE-EFC6-AEA629C66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9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FD69B-870C-05F1-CE99-899B0901E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EE1D3-2E55-CF1F-9A26-DA55F7B867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EBE6D7-DA9B-8C40-99AE-66D8CE9EB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120FEE-4918-A9F2-69B9-3625664E6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BEC551-67B7-2220-9313-5BBFBFD6C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CDD92A-B8DB-CEB6-38AD-2A40C0DD6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18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70DE8-FB59-06A9-1080-C67668703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50E644-D6DD-AB78-DFFF-7647B4807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A8053E-0556-6028-3AA4-517D0BA3FC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C3CB43-EA9C-D5C2-7FB3-83EDAEC085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7429AE-4E77-ACCB-305F-635C109A63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3B94B9-E767-EB17-8B64-77BCFCB13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4ABEB9-7FFE-C56D-801E-948EE5E1C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600EA2-6AF8-25E7-C77C-1F5AEEC37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3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7959-9B14-776F-DAE8-6B2757EEC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05F447-50C5-F2CA-2DBF-EB0FBA932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9E6435-8A3E-84F2-B2DD-61C536FA9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CED60E-A0B2-0A41-5F94-D47A0A0F7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60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E9A556-DB8B-93D9-7581-2CBE552E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708F5C-1BE9-D8A4-498F-557093CEE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9C1E5-3EED-06A5-4002-1321AB494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3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AB5B6-7228-E3BB-6D64-8906C8CFB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B8F9C-7B58-58D9-ED16-8279163BC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7AD2CE-858B-D634-2B77-A9B18C66E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C1AE0F-2B5F-0B65-5C50-5070567EE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99D70-148A-16BE-1DEA-FC1BF285D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B64D74-A115-70B9-8EB1-4AB5329FF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68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E2F72-0EB1-0396-E454-C4B4A6198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744EE9-C142-427C-33E0-9247B21638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6C720F-5D61-C019-675C-DD89953CF4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1166CA-DB99-2F86-881B-D76D5E2A4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C9C40-5804-1E64-63AA-2804023F0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FCD96-BDB5-EFBE-2891-9D02D002B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651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5A8D36-0B46-ACF2-1516-AB4C60666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6860F-D27B-AF2B-1905-533F97C00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BE5D9-F9C5-3BA5-3C4D-164F543198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29E8A-F673-4EB2-9E4E-EBC721580E41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BB12B-219D-CD0E-D989-CB8C80A45C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ECF0B-9D5E-99D5-BC45-997BB62625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DD734-C563-496B-88F4-412974A5E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3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3F1641-0136-AE6B-F7DE-BD4DA28F3724}"/>
              </a:ext>
            </a:extLst>
          </p:cNvPr>
          <p:cNvSpPr txBox="1"/>
          <p:nvPr/>
        </p:nvSpPr>
        <p:spPr>
          <a:xfrm>
            <a:off x="555586" y="312517"/>
            <a:ext cx="5500545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/>
              <a:t>Ρύζι έχει κει κάτω κοντά στο ποτάμι</a:t>
            </a:r>
          </a:p>
          <a:p>
            <a:r>
              <a:rPr lang="el-GR" sz="2000" dirty="0"/>
              <a:t>Εκεί ψηλά στο βουνό χρειάζονται ρύζι</a:t>
            </a:r>
          </a:p>
          <a:p>
            <a:r>
              <a:rPr lang="el-GR" sz="2000" dirty="0"/>
              <a:t>Αν το ρύζι το κρύψουμε στις αποθήκες</a:t>
            </a:r>
          </a:p>
          <a:p>
            <a:r>
              <a:rPr lang="el-GR" sz="2000" dirty="0"/>
              <a:t>θ’ ακριβύνει το ρύζι γι’ αυτούς εκεί πάνω</a:t>
            </a:r>
          </a:p>
          <a:p>
            <a:r>
              <a:rPr lang="el-GR" sz="2000" dirty="0"/>
              <a:t>Οι μαούνες του ρυζιού θα `</a:t>
            </a:r>
            <a:r>
              <a:rPr lang="el-GR" sz="2000" dirty="0" err="1"/>
              <a:t>χουν</a:t>
            </a:r>
            <a:r>
              <a:rPr lang="el-GR" sz="2000" dirty="0"/>
              <a:t> λιγότερο ρύζι</a:t>
            </a:r>
          </a:p>
          <a:p>
            <a:r>
              <a:rPr lang="el-GR" sz="2000" dirty="0"/>
              <a:t>και το ρύζι φτηνότερο θα `ναι για μένα</a:t>
            </a:r>
          </a:p>
          <a:p>
            <a:endParaRPr lang="el-GR" sz="2000" dirty="0"/>
          </a:p>
          <a:p>
            <a:r>
              <a:rPr lang="el-GR" sz="2000" dirty="0"/>
              <a:t>Τι είναι στ’ αλήθεια το ρύζι</a:t>
            </a:r>
          </a:p>
          <a:p>
            <a:r>
              <a:rPr lang="el-GR" sz="2000" dirty="0"/>
              <a:t>Πού να ξέρω το ρύζι τι είναι</a:t>
            </a:r>
          </a:p>
          <a:p>
            <a:r>
              <a:rPr lang="el-GR" sz="2000" dirty="0"/>
              <a:t>Ποιος να το ξέρει τάχα</a:t>
            </a:r>
          </a:p>
          <a:p>
            <a:r>
              <a:rPr lang="el-GR" sz="2000" dirty="0"/>
              <a:t>Δεν ξέρω το ρύζι τι είναι</a:t>
            </a:r>
          </a:p>
          <a:p>
            <a:r>
              <a:rPr lang="el-GR" sz="2000" dirty="0"/>
              <a:t>Ξέρω την τιμή του μονάχα</a:t>
            </a:r>
          </a:p>
          <a:p>
            <a:endParaRPr lang="el-GR" sz="2000" dirty="0"/>
          </a:p>
          <a:p>
            <a:r>
              <a:rPr lang="el-GR" sz="2000" dirty="0"/>
              <a:t>Φτάνει χειμώνας και </a:t>
            </a:r>
            <a:r>
              <a:rPr lang="el-GR" sz="2000" dirty="0" err="1"/>
              <a:t>χρειάζουνται</a:t>
            </a:r>
            <a:r>
              <a:rPr lang="el-GR" sz="2000" dirty="0"/>
              <a:t> ρούχα</a:t>
            </a:r>
          </a:p>
          <a:p>
            <a:r>
              <a:rPr lang="el-GR" sz="2000" dirty="0"/>
              <a:t>Πρέπει μπαμπάκι λοιπόν ν’ αγοράσουμε</a:t>
            </a:r>
          </a:p>
          <a:p>
            <a:r>
              <a:rPr lang="el-GR" sz="2000" dirty="0"/>
              <a:t>και το μπαμπάκι να μην το πουλήσουμε</a:t>
            </a:r>
          </a:p>
          <a:p>
            <a:r>
              <a:rPr lang="el-GR" sz="2000" dirty="0"/>
              <a:t>Σαν θα `ρθει το κρύο, θ’ ακριβύνουν τα ρούχα</a:t>
            </a:r>
          </a:p>
          <a:p>
            <a:r>
              <a:rPr lang="el-GR" sz="2000" dirty="0"/>
              <a:t>Τα κλωστήρια πληρώνουν πολύ ψηλά μεροκάματα</a:t>
            </a:r>
          </a:p>
          <a:p>
            <a:r>
              <a:rPr lang="el-GR" sz="2000" dirty="0"/>
              <a:t>Κι έπειτα υπάρχει πάρα πολύ μπαμπάκι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307840-9E23-3A34-2D15-ED704A46AA55}"/>
              </a:ext>
            </a:extLst>
          </p:cNvPr>
          <p:cNvSpPr txBox="1"/>
          <p:nvPr/>
        </p:nvSpPr>
        <p:spPr>
          <a:xfrm>
            <a:off x="6564780" y="314447"/>
            <a:ext cx="4736168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/>
              <a:t>Τι είναι στ’ αλήθεια το μπαμπάκι</a:t>
            </a:r>
          </a:p>
          <a:p>
            <a:r>
              <a:rPr lang="el-GR" sz="2000" dirty="0"/>
              <a:t>Πού να ξέρω το μπαμπάκι τι είναι</a:t>
            </a:r>
          </a:p>
          <a:p>
            <a:r>
              <a:rPr lang="el-GR" sz="2000" dirty="0"/>
              <a:t>Ποιος να το ξέρει τάχα</a:t>
            </a:r>
          </a:p>
          <a:p>
            <a:r>
              <a:rPr lang="el-GR" sz="2000" dirty="0"/>
              <a:t>Δεν ξέρω το μπαμπάκι τι είναι</a:t>
            </a:r>
          </a:p>
          <a:p>
            <a:r>
              <a:rPr lang="el-GR" sz="2000" dirty="0"/>
              <a:t>Ξέρω την τιμή του μονάχα</a:t>
            </a:r>
          </a:p>
          <a:p>
            <a:endParaRPr lang="el-GR" sz="2000" dirty="0"/>
          </a:p>
          <a:p>
            <a:r>
              <a:rPr lang="el-GR" sz="2000" dirty="0"/>
              <a:t>Κι ο άνθρωπος παρατρώει φαΐ</a:t>
            </a:r>
          </a:p>
          <a:p>
            <a:r>
              <a:rPr lang="el-GR" sz="2000" dirty="0"/>
              <a:t>γι’ αυτό κι ο άνθρωπος όλο ακριβαίνει</a:t>
            </a:r>
          </a:p>
          <a:p>
            <a:r>
              <a:rPr lang="el-GR" sz="2000" dirty="0"/>
              <a:t>Για να φτιάξεις φαΐ, χρειάζεσαι ανθρώπους</a:t>
            </a:r>
          </a:p>
          <a:p>
            <a:r>
              <a:rPr lang="el-GR" sz="2000" dirty="0"/>
              <a:t>Οι μάγειροι κάνουν φτηνότερο το φαΐ</a:t>
            </a:r>
          </a:p>
          <a:p>
            <a:r>
              <a:rPr lang="el-GR" sz="2000" dirty="0"/>
              <a:t>Αλλά</a:t>
            </a:r>
            <a:r>
              <a:rPr lang="en-US" sz="2000" dirty="0"/>
              <a:t> </a:t>
            </a:r>
            <a:r>
              <a:rPr lang="el-GR" sz="2000" dirty="0"/>
              <a:t>οι φαγάδες όλο και τ’ ακριβαίνουν</a:t>
            </a:r>
          </a:p>
          <a:p>
            <a:r>
              <a:rPr lang="el-GR" sz="2000" dirty="0"/>
              <a:t>Κι έπειτα υπάρχουν πάρα πολλοί άνθρωποι</a:t>
            </a:r>
          </a:p>
          <a:p>
            <a:endParaRPr lang="el-GR" sz="2000" dirty="0"/>
          </a:p>
          <a:p>
            <a:r>
              <a:rPr lang="el-GR" sz="2000" dirty="0"/>
              <a:t>Τι είναι στ’ αλήθεια ο άνθρωπος</a:t>
            </a:r>
          </a:p>
          <a:p>
            <a:r>
              <a:rPr lang="el-GR" sz="2000" dirty="0"/>
              <a:t>Πού να ξέρω ο άνθρωπος τι είναι</a:t>
            </a:r>
          </a:p>
          <a:p>
            <a:r>
              <a:rPr lang="el-GR" sz="2000" dirty="0"/>
              <a:t>Ποιος να το ξέρει τάχα</a:t>
            </a:r>
          </a:p>
          <a:p>
            <a:r>
              <a:rPr lang="el-GR" sz="2000" dirty="0"/>
              <a:t>Δεν ξέρω ο άνθρωπος τι είναι</a:t>
            </a:r>
          </a:p>
          <a:p>
            <a:r>
              <a:rPr lang="el-GR" sz="2000" dirty="0"/>
              <a:t>Ξέρω την τιμή του μονάχα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10886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220</Words>
  <Application>Microsoft Office PowerPoint</Application>
  <PresentationFormat>Widescreen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2022-06-02T01:17:44Z</dcterms:created>
  <dcterms:modified xsi:type="dcterms:W3CDTF">2022-06-02T01:20:01Z</dcterms:modified>
</cp:coreProperties>
</file>